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A07D-0973-4899-8DD2-66778CB927D6}" type="datetimeFigureOut">
              <a:rPr lang="cs-CZ" smtClean="0"/>
              <a:pPr/>
              <a:t>28.8.2015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C1EFC-9B03-4096-8DA9-7D470EAE31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B050"/>
                </a:solidFill>
              </a:rPr>
              <a:t>Komikálie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6.B 2014/2015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Uživatel\Desktop\Patrik-Do školy\patrik-z-thug-life-bryl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Uživatel\Desktop\Patrik-Do školy\ondra-b-se-slz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58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Uživatel\Desktop\Patrik\fotka-z-cepkami-obey-a-iluminati-a-cens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7007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Uživatel\Desktop\Patrik\ondra-v-z-cepkou-obey-a-thug-life-bryl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6823"/>
            <a:ext cx="19043576" cy="793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Uživatel\Desktop\Patrik\mirek-z-forever-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Uživatel\Desktop\Patrik\marek-z-thug-life-bryl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Uživatel\Desktop\Patrik\jirka-z-retizkem-na-krku-a-s-thug-life-bryl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3367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Předvádění na obrazovce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Komikálie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Komikálie</dc:title>
  <dc:creator>Uživatel</dc:creator>
  <cp:lastModifiedBy>Uživatel</cp:lastModifiedBy>
  <cp:revision>5</cp:revision>
  <dcterms:created xsi:type="dcterms:W3CDTF">2015-07-10T06:49:43Z</dcterms:created>
  <dcterms:modified xsi:type="dcterms:W3CDTF">2015-08-28T06:09:51Z</dcterms:modified>
</cp:coreProperties>
</file>