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037D-6836-42F7-B21D-C689357B6E46}" type="datetimeFigureOut">
              <a:rPr lang="cs-CZ" smtClean="0"/>
              <a:pPr/>
              <a:t>23.12.2015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7FD-4049-4C61-95AC-2269B8AAF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037D-6836-42F7-B21D-C689357B6E46}" type="datetimeFigureOut">
              <a:rPr lang="cs-CZ" smtClean="0"/>
              <a:pPr/>
              <a:t>23.12.2015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7FD-4049-4C61-95AC-2269B8AAF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037D-6836-42F7-B21D-C689357B6E46}" type="datetimeFigureOut">
              <a:rPr lang="cs-CZ" smtClean="0"/>
              <a:pPr/>
              <a:t>23.12.2015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7FD-4049-4C61-95AC-2269B8AAF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037D-6836-42F7-B21D-C689357B6E46}" type="datetimeFigureOut">
              <a:rPr lang="cs-CZ" smtClean="0"/>
              <a:pPr/>
              <a:t>23.12.2015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7FD-4049-4C61-95AC-2269B8AAF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037D-6836-42F7-B21D-C689357B6E46}" type="datetimeFigureOut">
              <a:rPr lang="cs-CZ" smtClean="0"/>
              <a:pPr/>
              <a:t>23.12.2015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7FD-4049-4C61-95AC-2269B8AAF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037D-6836-42F7-B21D-C689357B6E46}" type="datetimeFigureOut">
              <a:rPr lang="cs-CZ" smtClean="0"/>
              <a:pPr/>
              <a:t>23.12.2015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7FD-4049-4C61-95AC-2269B8AAF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037D-6836-42F7-B21D-C689357B6E46}" type="datetimeFigureOut">
              <a:rPr lang="cs-CZ" smtClean="0"/>
              <a:pPr/>
              <a:t>23.12.2015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7FD-4049-4C61-95AC-2269B8AAF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037D-6836-42F7-B21D-C689357B6E46}" type="datetimeFigureOut">
              <a:rPr lang="cs-CZ" smtClean="0"/>
              <a:pPr/>
              <a:t>23.12.2015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7FD-4049-4C61-95AC-2269B8AAF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037D-6836-42F7-B21D-C689357B6E46}" type="datetimeFigureOut">
              <a:rPr lang="cs-CZ" smtClean="0"/>
              <a:pPr/>
              <a:t>23.12.2015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7FD-4049-4C61-95AC-2269B8AAF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037D-6836-42F7-B21D-C689357B6E46}" type="datetimeFigureOut">
              <a:rPr lang="cs-CZ" smtClean="0"/>
              <a:pPr/>
              <a:t>23.12.2015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7FD-4049-4C61-95AC-2269B8AAF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037D-6836-42F7-B21D-C689357B6E46}" type="datetimeFigureOut">
              <a:rPr lang="cs-CZ" smtClean="0"/>
              <a:pPr/>
              <a:t>23.12.2015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47FD-4049-4C61-95AC-2269B8AAF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C037D-6836-42F7-B21D-C689357B6E46}" type="datetimeFigureOut">
              <a:rPr lang="cs-CZ" smtClean="0"/>
              <a:pPr/>
              <a:t>23.12.2015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047FD-4049-4C61-95AC-2269B8AAFEE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IMG_20151222_0911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</dc:creator>
  <cp:lastModifiedBy>Uživatel</cp:lastModifiedBy>
  <cp:revision>3</cp:revision>
  <dcterms:created xsi:type="dcterms:W3CDTF">2015-12-23T18:28:42Z</dcterms:created>
  <dcterms:modified xsi:type="dcterms:W3CDTF">2015-12-23T18:38:14Z</dcterms:modified>
</cp:coreProperties>
</file>